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DCE974-BFBD-4511-A40A-BC129F27DA5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7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8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2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0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0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2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A20EA-2AA2-4ADE-82D5-436E578E495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3ED5A-0785-42A4-B568-05748EAE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0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3211" cy="4351338"/>
          </a:xfrm>
        </p:spPr>
        <p:txBody>
          <a:bodyPr/>
          <a:lstStyle/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završile</a:t>
            </a:r>
            <a:r>
              <a:rPr lang="en-US" dirty="0" smtClean="0"/>
              <a:t> </a:t>
            </a:r>
            <a:r>
              <a:rPr lang="en-US" dirty="0" err="1" smtClean="0"/>
              <a:t>igra</a:t>
            </a:r>
            <a:r>
              <a:rPr lang="en-US" dirty="0" smtClean="0"/>
              <a:t> se </a:t>
            </a:r>
            <a:r>
              <a:rPr lang="en-US" dirty="0" err="1" smtClean="0"/>
              <a:t>završava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proglašava</a:t>
            </a:r>
            <a:r>
              <a:rPr lang="en-US" dirty="0" smtClean="0"/>
              <a:t> </a:t>
            </a:r>
            <a:r>
              <a:rPr lang="en-US" dirty="0" err="1" smtClean="0"/>
              <a:t>pobjednik</a:t>
            </a:r>
            <a:r>
              <a:rPr lang="en-US" dirty="0" smtClean="0"/>
              <a:t>, </a:t>
            </a:r>
            <a:r>
              <a:rPr lang="en-US" dirty="0" err="1" smtClean="0"/>
              <a:t>rezultati</a:t>
            </a:r>
            <a:r>
              <a:rPr lang="en-US" dirty="0" smtClean="0"/>
              <a:t> od </a:t>
            </a:r>
            <a:r>
              <a:rPr lang="en-US" dirty="0" err="1" smtClean="0"/>
              <a:t>igrača</a:t>
            </a:r>
            <a:r>
              <a:rPr lang="en-US" dirty="0" smtClean="0"/>
              <a:t> se </a:t>
            </a:r>
            <a:r>
              <a:rPr lang="en-US" dirty="0" err="1" smtClean="0"/>
              <a:t>spremaju</a:t>
            </a:r>
            <a:r>
              <a:rPr lang="en-US" dirty="0" smtClean="0"/>
              <a:t> u </a:t>
            </a:r>
            <a:r>
              <a:rPr lang="en-US" dirty="0" err="1" smtClean="0"/>
              <a:t>bazu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1411" y="4186988"/>
            <a:ext cx="56147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Set </a:t>
            </a:r>
            <a:r>
              <a:rPr lang="en-US" sz="2800" dirty="0" err="1" smtClean="0"/>
              <a:t>riječi</a:t>
            </a:r>
            <a:r>
              <a:rPr lang="en-US" sz="2800" dirty="0" smtClean="0"/>
              <a:t> je </a:t>
            </a:r>
            <a:r>
              <a:rPr lang="en-US" sz="2800" dirty="0" err="1" smtClean="0"/>
              <a:t>pohranjen</a:t>
            </a:r>
            <a:r>
              <a:rPr lang="en-US" sz="2800" dirty="0" smtClean="0"/>
              <a:t> u </a:t>
            </a:r>
            <a:r>
              <a:rPr lang="en-US" sz="2800" dirty="0" err="1" smtClean="0"/>
              <a:t>tekstualnim</a:t>
            </a:r>
            <a:r>
              <a:rPr lang="en-US" sz="2800" dirty="0" smtClean="0"/>
              <a:t> </a:t>
            </a:r>
            <a:r>
              <a:rPr lang="en-US" sz="2800" dirty="0" err="1" smtClean="0"/>
              <a:t>datotekama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backendu</a:t>
            </a:r>
            <a:r>
              <a:rPr lang="en-US" sz="2800" dirty="0" smtClean="0"/>
              <a:t>,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nadopunjen</a:t>
            </a:r>
            <a:r>
              <a:rPr lang="en-US" sz="2800" dirty="0" smtClean="0"/>
              <a:t> je </a:t>
            </a:r>
            <a:r>
              <a:rPr lang="en-US" sz="2800" dirty="0" err="1" smtClean="0"/>
              <a:t>nasumičnim</a:t>
            </a:r>
            <a:r>
              <a:rPr lang="en-US" sz="2800" dirty="0" smtClean="0"/>
              <a:t> </a:t>
            </a:r>
            <a:r>
              <a:rPr lang="en-US" sz="2800" dirty="0" err="1" smtClean="0"/>
              <a:t>riječima</a:t>
            </a:r>
            <a:r>
              <a:rPr lang="en-US" sz="2800" dirty="0" smtClean="0"/>
              <a:t> </a:t>
            </a:r>
            <a:r>
              <a:rPr lang="en-US" sz="2800" dirty="0" err="1" smtClean="0"/>
              <a:t>koje</a:t>
            </a:r>
            <a:r>
              <a:rPr lang="en-US" sz="2800" dirty="0" smtClean="0"/>
              <a:t> </a:t>
            </a:r>
            <a:r>
              <a:rPr lang="en-US" sz="2800" dirty="0" err="1" smtClean="0"/>
              <a:t>specificira</a:t>
            </a:r>
            <a:r>
              <a:rPr lang="en-US" sz="2800" dirty="0" smtClean="0"/>
              <a:t> admin </a:t>
            </a:r>
            <a:r>
              <a:rPr lang="en-US" sz="2800" dirty="0" err="1" smtClean="0"/>
              <a:t>sobe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30446" r="88816" b="39848"/>
          <a:stretch/>
        </p:blipFill>
        <p:spPr>
          <a:xfrm>
            <a:off x="5871411" y="1356553"/>
            <a:ext cx="1941094" cy="264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55247" r="1052" b="11778"/>
          <a:stretch/>
        </p:blipFill>
        <p:spPr>
          <a:xfrm>
            <a:off x="8347909" y="1311577"/>
            <a:ext cx="1822785" cy="2689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8" t="23859" r="28030" b="18596"/>
          <a:stretch/>
        </p:blipFill>
        <p:spPr>
          <a:xfrm>
            <a:off x="2913086" y="3731350"/>
            <a:ext cx="2150685" cy="272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24" y="4650445"/>
            <a:ext cx="660376" cy="888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0" y="5287996"/>
            <a:ext cx="1003263" cy="888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50" y="3887077"/>
            <a:ext cx="704824" cy="888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620" y="3123928"/>
            <a:ext cx="679425" cy="8889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12" y="1690688"/>
            <a:ext cx="819120" cy="8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4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BACKEND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 smtClean="0"/>
              <a:t>Backend se </a:t>
            </a:r>
            <a:r>
              <a:rPr lang="en-US" sz="4000" b="1" dirty="0" err="1" smtClean="0"/>
              <a:t>sastoji</a:t>
            </a:r>
            <a:r>
              <a:rPr lang="en-US" sz="4000" b="1" dirty="0" smtClean="0"/>
              <a:t> od </a:t>
            </a:r>
            <a:r>
              <a:rPr lang="en-US" sz="4000" b="1" dirty="0" err="1" smtClean="0"/>
              <a:t>dva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dijela</a:t>
            </a:r>
            <a:r>
              <a:rPr lang="hr-BA" sz="4000" b="1" dirty="0" smtClean="0"/>
              <a:t>:</a:t>
            </a:r>
          </a:p>
          <a:p>
            <a:endParaRPr lang="hr-BA" dirty="0" smtClean="0"/>
          </a:p>
          <a:p>
            <a:r>
              <a:rPr lang="en-US" dirty="0" smtClean="0"/>
              <a:t>REST API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obavlja</a:t>
            </a:r>
            <a:r>
              <a:rPr lang="en-US" dirty="0" smtClean="0"/>
              <a:t> </a:t>
            </a:r>
            <a:r>
              <a:rPr lang="en-US" dirty="0" err="1" smtClean="0"/>
              <a:t>sve</a:t>
            </a:r>
            <a:r>
              <a:rPr lang="en-US" dirty="0" smtClean="0"/>
              <a:t> </a:t>
            </a:r>
            <a:r>
              <a:rPr lang="en-US" dirty="0" err="1" smtClean="0"/>
              <a:t>zahtjeve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korisničke</a:t>
            </a:r>
            <a:r>
              <a:rPr lang="en-US" dirty="0" smtClean="0"/>
              <a:t> </a:t>
            </a:r>
            <a:r>
              <a:rPr lang="en-US" dirty="0" err="1" smtClean="0"/>
              <a:t>račune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rezultate</a:t>
            </a:r>
            <a:r>
              <a:rPr lang="en-US" dirty="0" smtClean="0"/>
              <a:t> (</a:t>
            </a:r>
            <a:r>
              <a:rPr lang="en-US" dirty="0" err="1" smtClean="0"/>
              <a:t>Trajni</a:t>
            </a:r>
            <a:r>
              <a:rPr lang="en-US" dirty="0" smtClean="0"/>
              <a:t> </a:t>
            </a:r>
            <a:r>
              <a:rPr lang="en-US" dirty="0" err="1" smtClean="0"/>
              <a:t>podaci</a:t>
            </a:r>
            <a:r>
              <a:rPr lang="en-US" dirty="0" smtClean="0"/>
              <a:t>)</a:t>
            </a:r>
            <a:endParaRPr lang="hr-BA" dirty="0" smtClean="0"/>
          </a:p>
          <a:p>
            <a:endParaRPr lang="hr-BA" dirty="0"/>
          </a:p>
          <a:p>
            <a:r>
              <a:rPr lang="en-US" dirty="0" err="1" smtClean="0"/>
              <a:t>WebSocket</a:t>
            </a:r>
            <a:r>
              <a:rPr lang="en-US" dirty="0" smtClean="0"/>
              <a:t> (</a:t>
            </a:r>
            <a:r>
              <a:rPr lang="en-US" dirty="0" err="1" smtClean="0"/>
              <a:t>preko</a:t>
            </a:r>
            <a:r>
              <a:rPr lang="en-US" dirty="0" smtClean="0"/>
              <a:t> </a:t>
            </a:r>
            <a:r>
              <a:rPr lang="en-US" dirty="0" err="1" smtClean="0"/>
              <a:t>SocketIO</a:t>
            </a:r>
            <a:r>
              <a:rPr lang="en-US" dirty="0" smtClean="0"/>
              <a:t>) </a:t>
            </a:r>
            <a:r>
              <a:rPr lang="en-US" dirty="0" err="1" smtClean="0"/>
              <a:t>koji</a:t>
            </a:r>
            <a:r>
              <a:rPr lang="en-US" dirty="0" smtClean="0"/>
              <a:t> je </a:t>
            </a:r>
            <a:r>
              <a:rPr lang="en-US" dirty="0" err="1" smtClean="0"/>
              <a:t>zaslužan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praćenje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 </a:t>
            </a:r>
            <a:r>
              <a:rPr lang="en-US" dirty="0" err="1" smtClean="0"/>
              <a:t>igre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soba u </a:t>
            </a:r>
            <a:r>
              <a:rPr lang="en-US" dirty="0" err="1" smtClean="0"/>
              <a:t>stvarnom</a:t>
            </a:r>
            <a:r>
              <a:rPr lang="en-US" dirty="0" smtClean="0"/>
              <a:t> </a:t>
            </a:r>
            <a:r>
              <a:rPr lang="en-US" dirty="0" err="1" smtClean="0"/>
              <a:t>vremenu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9" y="3068339"/>
            <a:ext cx="475881" cy="648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9" y="4473766"/>
            <a:ext cx="475881" cy="6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2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BACKEND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0937" cy="4351338"/>
          </a:xfrm>
        </p:spPr>
        <p:txBody>
          <a:bodyPr/>
          <a:lstStyle/>
          <a:p>
            <a:r>
              <a:rPr lang="hr-BA" b="1" dirty="0" smtClean="0"/>
              <a:t>REST API:</a:t>
            </a:r>
          </a:p>
          <a:p>
            <a:r>
              <a:rPr lang="hr-BA" b="1" dirty="0" smtClean="0"/>
              <a:t>ExpressJS sa sljedećim rutama:</a:t>
            </a:r>
          </a:p>
          <a:p>
            <a:pPr lvl="1"/>
            <a:r>
              <a:rPr lang="hr-BA" dirty="0" smtClean="0"/>
              <a:t>/users/login 		POST</a:t>
            </a:r>
          </a:p>
          <a:p>
            <a:pPr lvl="1"/>
            <a:r>
              <a:rPr lang="hr-BA" dirty="0" smtClean="0"/>
              <a:t>/users/register 		POST</a:t>
            </a:r>
          </a:p>
          <a:p>
            <a:pPr lvl="1"/>
            <a:r>
              <a:rPr lang="hr-BA" dirty="0" smtClean="0"/>
              <a:t>/users/avatar 		PUT</a:t>
            </a:r>
          </a:p>
          <a:p>
            <a:pPr lvl="1"/>
            <a:r>
              <a:rPr lang="hr-BA" dirty="0" smtClean="0"/>
              <a:t>/users/username 	PUT</a:t>
            </a:r>
          </a:p>
          <a:p>
            <a:pPr lvl="1"/>
            <a:r>
              <a:rPr lang="hr-BA" dirty="0" smtClean="0"/>
              <a:t>/scores 			POST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8221" y="2711116"/>
            <a:ext cx="59355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Ruta za prijavu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Ruta za registraciju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Ruta za promjenu slike profila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Ruta za promjenu korisničkog imena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Ruta za objavu rezultata igre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0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BACKEND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2116" cy="4351338"/>
          </a:xfrm>
        </p:spPr>
        <p:txBody>
          <a:bodyPr/>
          <a:lstStyle/>
          <a:p>
            <a:r>
              <a:rPr lang="hr-BA" b="1" dirty="0" smtClean="0"/>
              <a:t>WebSocket (klijentska strana) sluša sljedeće eventove od servera:</a:t>
            </a:r>
          </a:p>
          <a:p>
            <a:pPr lvl="1"/>
            <a:endParaRPr lang="hr-BA" dirty="0" smtClean="0"/>
          </a:p>
          <a:p>
            <a:pPr lvl="1"/>
            <a:r>
              <a:rPr lang="hr-BA" dirty="0"/>
              <a:t>u</a:t>
            </a:r>
            <a:r>
              <a:rPr lang="hr-BA" dirty="0" smtClean="0"/>
              <a:t>ser-joined</a:t>
            </a:r>
          </a:p>
          <a:p>
            <a:pPr lvl="1"/>
            <a:r>
              <a:rPr lang="hr-BA" dirty="0" smtClean="0"/>
              <a:t>user-leave</a:t>
            </a:r>
          </a:p>
          <a:p>
            <a:pPr lvl="1"/>
            <a:r>
              <a:rPr lang="hr-BA" dirty="0"/>
              <a:t>u</a:t>
            </a:r>
            <a:r>
              <a:rPr lang="hr-BA" dirty="0" smtClean="0"/>
              <a:t>pdate-game-state</a:t>
            </a:r>
          </a:p>
          <a:p>
            <a:pPr lvl="1"/>
            <a:r>
              <a:rPr lang="hr-BA" dirty="0"/>
              <a:t>u</a:t>
            </a:r>
            <a:r>
              <a:rPr lang="hr-BA" dirty="0" smtClean="0"/>
              <a:t>pdate-game-settings</a:t>
            </a:r>
          </a:p>
          <a:p>
            <a:pPr lvl="1"/>
            <a:r>
              <a:rPr lang="hr-BA" dirty="0" smtClean="0"/>
              <a:t>g</a:t>
            </a:r>
            <a:r>
              <a:rPr lang="hr-BA" dirty="0" smtClean="0"/>
              <a:t>ame-chat-message</a:t>
            </a:r>
          </a:p>
          <a:p>
            <a:pPr lvl="1"/>
            <a:r>
              <a:rPr lang="hr-BA" dirty="0" smtClean="0"/>
              <a:t>canvas-data</a:t>
            </a:r>
          </a:p>
          <a:p>
            <a:pPr lvl="1"/>
            <a:endParaRPr lang="hr-B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11942" y="2614862"/>
            <a:ext cx="65592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Korisnik se pridružio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Korisnik napustio sobu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Ažuriranje stanja igre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Ažuriranje postavki igre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Chat poruke (može biti raznih vrsta)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Podaci o trenutnom stanju ploče za crtanje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5463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BACKEND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2116" cy="4351338"/>
          </a:xfrm>
        </p:spPr>
        <p:txBody>
          <a:bodyPr/>
          <a:lstStyle/>
          <a:p>
            <a:r>
              <a:rPr lang="hr-BA" b="1" dirty="0" smtClean="0"/>
              <a:t>WebSocket (serverska strana) sluša sljedeće eventove od klijenta:</a:t>
            </a:r>
          </a:p>
          <a:p>
            <a:pPr lvl="1"/>
            <a:endParaRPr lang="hr-BA" dirty="0" smtClean="0"/>
          </a:p>
          <a:p>
            <a:pPr lvl="1"/>
            <a:r>
              <a:rPr lang="hr-BA" dirty="0" smtClean="0"/>
              <a:t>join-room</a:t>
            </a:r>
          </a:p>
          <a:p>
            <a:pPr lvl="1"/>
            <a:r>
              <a:rPr lang="hr-BA" dirty="0" smtClean="0"/>
              <a:t>leave</a:t>
            </a:r>
            <a:r>
              <a:rPr lang="hr-BA" dirty="0" smtClean="0"/>
              <a:t>-room</a:t>
            </a:r>
          </a:p>
          <a:p>
            <a:pPr lvl="1"/>
            <a:r>
              <a:rPr lang="hr-BA" dirty="0" smtClean="0"/>
              <a:t>change</a:t>
            </a:r>
            <a:r>
              <a:rPr lang="hr-BA" dirty="0" smtClean="0"/>
              <a:t>-settings</a:t>
            </a:r>
          </a:p>
          <a:p>
            <a:pPr lvl="1"/>
            <a:r>
              <a:rPr lang="hr-BA" dirty="0" smtClean="0"/>
              <a:t>start-game</a:t>
            </a:r>
          </a:p>
          <a:p>
            <a:pPr lvl="1"/>
            <a:r>
              <a:rPr lang="hr-BA" dirty="0" smtClean="0"/>
              <a:t>send-message</a:t>
            </a:r>
          </a:p>
          <a:p>
            <a:pPr lvl="1"/>
            <a:r>
              <a:rPr lang="hr-BA" dirty="0"/>
              <a:t>c</a:t>
            </a:r>
            <a:r>
              <a:rPr lang="hr-BA" dirty="0" smtClean="0"/>
              <a:t>anvas-data</a:t>
            </a:r>
            <a:endParaRPr lang="hr-B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11942" y="2614862"/>
            <a:ext cx="67677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Korisnik se pridružio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Korisnik napustio sobu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Ažuriranje postavki igre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Započni igru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Pošalji chat poruku (za pogađanje)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BA" sz="2600" dirty="0" smtClean="0"/>
              <a:t>Podaci o trenutnom stanju ploče za crtanje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912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BAZA PODATAKA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1105" cy="4351338"/>
          </a:xfrm>
        </p:spPr>
        <p:txBody>
          <a:bodyPr/>
          <a:lstStyle/>
          <a:p>
            <a:r>
              <a:rPr lang="hr-BA" dirty="0" smtClean="0"/>
              <a:t>MySQL Baza podataka sastoji se od 2 tablice:</a:t>
            </a:r>
          </a:p>
          <a:p>
            <a:r>
              <a:rPr lang="hr-BA" dirty="0" smtClean="0"/>
              <a:t>users (korisnici)</a:t>
            </a:r>
          </a:p>
          <a:p>
            <a:r>
              <a:rPr lang="hr-BA" dirty="0"/>
              <a:t>s</a:t>
            </a:r>
            <a:r>
              <a:rPr lang="hr-BA" dirty="0" smtClean="0"/>
              <a:t>cores (rezultati)</a:t>
            </a:r>
          </a:p>
          <a:p>
            <a:endParaRPr lang="hr-BA" dirty="0"/>
          </a:p>
          <a:p>
            <a:endParaRPr lang="hr-BA" dirty="0" smtClean="0"/>
          </a:p>
          <a:p>
            <a:r>
              <a:rPr lang="hr-BA" dirty="0" smtClean="0"/>
              <a:t>Rezultati dodatno imaju kategorije po rundi i broju igrača u odigranoj igri.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0" y="1647934"/>
            <a:ext cx="6452489" cy="2199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0" y="4001294"/>
            <a:ext cx="6360246" cy="23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Primjeri igara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6332"/>
            <a:ext cx="10459792" cy="5082805"/>
          </a:xfrm>
        </p:spPr>
      </p:pic>
    </p:spTree>
    <p:extLst>
      <p:ext uri="{BB962C8B-B14F-4D97-AF65-F5344CB8AC3E}">
        <p14:creationId xmlns:p14="http://schemas.microsoft.com/office/powerpoint/2010/main" val="36879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Primjeri igara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2" y="1446332"/>
            <a:ext cx="10426267" cy="5082805"/>
          </a:xfrm>
        </p:spPr>
      </p:pic>
    </p:spTree>
    <p:extLst>
      <p:ext uri="{BB962C8B-B14F-4D97-AF65-F5344CB8AC3E}">
        <p14:creationId xmlns:p14="http://schemas.microsoft.com/office/powerpoint/2010/main" val="21396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Primjeri igara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055" y="1446332"/>
            <a:ext cx="7286080" cy="5082805"/>
          </a:xfrm>
        </p:spPr>
      </p:pic>
    </p:spTree>
    <p:extLst>
      <p:ext uri="{BB962C8B-B14F-4D97-AF65-F5344CB8AC3E}">
        <p14:creationId xmlns:p14="http://schemas.microsoft.com/office/powerpoint/2010/main" val="5821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Primjeri igara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/>
          <a:stretch/>
        </p:blipFill>
        <p:spPr>
          <a:xfrm>
            <a:off x="838200" y="1862051"/>
            <a:ext cx="10690881" cy="4779381"/>
          </a:xfrm>
        </p:spPr>
      </p:pic>
    </p:spTree>
    <p:extLst>
      <p:ext uri="{BB962C8B-B14F-4D97-AF65-F5344CB8AC3E}">
        <p14:creationId xmlns:p14="http://schemas.microsoft.com/office/powerpoint/2010/main" val="7947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Elektroničko poslovanje – Tim 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253" y="1825625"/>
            <a:ext cx="10515600" cy="4351338"/>
          </a:xfrm>
        </p:spPr>
        <p:txBody>
          <a:bodyPr/>
          <a:lstStyle/>
          <a:p>
            <a:r>
              <a:rPr lang="hr-BA" sz="4200" b="1" dirty="0" smtClean="0"/>
              <a:t>Članovi tima:</a:t>
            </a:r>
          </a:p>
          <a:p>
            <a:pPr marL="0" indent="0">
              <a:buNone/>
            </a:pPr>
            <a:endParaRPr lang="hr-BA" sz="4200" b="1" dirty="0" smtClean="0"/>
          </a:p>
          <a:p>
            <a:r>
              <a:rPr lang="hr-BA" dirty="0" smtClean="0"/>
              <a:t>Marko Rezić</a:t>
            </a:r>
          </a:p>
          <a:p>
            <a:endParaRPr lang="hr-BA" dirty="0" smtClean="0"/>
          </a:p>
          <a:p>
            <a:r>
              <a:rPr lang="hr-BA" dirty="0" smtClean="0"/>
              <a:t>Hrvoje Zovko</a:t>
            </a:r>
          </a:p>
          <a:p>
            <a:endParaRPr lang="hr-BA" dirty="0" smtClean="0"/>
          </a:p>
          <a:p>
            <a:r>
              <a:rPr lang="hr-BA" dirty="0" smtClean="0"/>
              <a:t>Toni Jelonjić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23" y="3516451"/>
            <a:ext cx="599992" cy="818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09" y="4434319"/>
            <a:ext cx="677038" cy="923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35" y="5144480"/>
            <a:ext cx="429207" cy="585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672" y="3856521"/>
            <a:ext cx="679425" cy="888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84" y="3181148"/>
            <a:ext cx="819120" cy="888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25" y="2836033"/>
            <a:ext cx="872266" cy="1090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57" y="5162418"/>
            <a:ext cx="1004602" cy="101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90" y="3028363"/>
            <a:ext cx="569579" cy="705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23" y="2045530"/>
            <a:ext cx="673075" cy="8889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49" y="1750509"/>
            <a:ext cx="660376" cy="88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29" y="5422933"/>
            <a:ext cx="1214984" cy="10765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24" y="2836033"/>
            <a:ext cx="559497" cy="705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65" y="4334621"/>
            <a:ext cx="598108" cy="6891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93" y="4032937"/>
            <a:ext cx="613541" cy="8027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6" y="5166566"/>
            <a:ext cx="598108" cy="7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2532"/>
            <a:ext cx="12192000" cy="9190302"/>
          </a:xfrm>
        </p:spPr>
      </p:pic>
    </p:spTree>
    <p:extLst>
      <p:ext uri="{BB962C8B-B14F-4D97-AF65-F5344CB8AC3E}">
        <p14:creationId xmlns:p14="http://schemas.microsoft.com/office/powerpoint/2010/main" val="17521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2548" y="234863"/>
            <a:ext cx="42296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sz="1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KRAJ</a:t>
            </a:r>
            <a:endParaRPr lang="en-US" sz="1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49" y="4339509"/>
            <a:ext cx="882618" cy="888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68" y="766747"/>
            <a:ext cx="717524" cy="88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44" y="4339509"/>
            <a:ext cx="839689" cy="11090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26" y="766746"/>
            <a:ext cx="660376" cy="888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19" y="4313271"/>
            <a:ext cx="1003263" cy="888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99" y="5173640"/>
            <a:ext cx="1021667" cy="128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4" y="1689876"/>
            <a:ext cx="1268968" cy="166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50" y="2667033"/>
            <a:ext cx="1185796" cy="1366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76" y="5364684"/>
            <a:ext cx="997176" cy="12086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88" y="4724449"/>
            <a:ext cx="679425" cy="888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82" y="1427196"/>
            <a:ext cx="947142" cy="10279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43" y="4616694"/>
            <a:ext cx="1224059" cy="15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629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3578"/>
            <a:ext cx="10515600" cy="5277853"/>
          </a:xfrm>
        </p:spPr>
        <p:txBody>
          <a:bodyPr/>
          <a:lstStyle/>
          <a:p>
            <a:r>
              <a:rPr lang="hr-BA" dirty="0" smtClean="0"/>
              <a:t>React Frontend je polazna točka za korisnike, gdje se najprije trebaju prijaviti, ili registrirati ako im je prvi posjet</a:t>
            </a:r>
          </a:p>
          <a:p>
            <a:endParaRPr lang="hr-BA" dirty="0"/>
          </a:p>
          <a:p>
            <a:endParaRPr lang="hr-BA" dirty="0" smtClean="0"/>
          </a:p>
          <a:p>
            <a:endParaRPr lang="hr-BA" dirty="0"/>
          </a:p>
          <a:p>
            <a:endParaRPr lang="hr-BA" dirty="0" smtClean="0"/>
          </a:p>
          <a:p>
            <a:endParaRPr lang="hr-BA" dirty="0" smtClean="0"/>
          </a:p>
          <a:p>
            <a:endParaRPr lang="hr-BA" dirty="0" smtClean="0"/>
          </a:p>
          <a:p>
            <a:r>
              <a:rPr lang="hr-BA" dirty="0" smtClean="0"/>
              <a:t>REST API prihvaća zahtjeve za login i registraciju, te ostale trajne promjene za korisnički račun sprema u MySQL bazu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9" t="25264" r="23373" b="23040"/>
          <a:stretch/>
        </p:blipFill>
        <p:spPr>
          <a:xfrm>
            <a:off x="1203158" y="2336215"/>
            <a:ext cx="4296675" cy="287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2" t="25965" r="22842" b="22807"/>
          <a:stretch/>
        </p:blipFill>
        <p:spPr>
          <a:xfrm>
            <a:off x="6096000" y="2336215"/>
            <a:ext cx="4331368" cy="28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4383"/>
            <a:ext cx="3605463" cy="4351338"/>
          </a:xfrm>
        </p:spPr>
        <p:txBody>
          <a:bodyPr/>
          <a:lstStyle/>
          <a:p>
            <a:r>
              <a:rPr lang="hr-BA" dirty="0" smtClean="0"/>
              <a:t>Korisnik dalje ima pristup glavnom izborniku (Lobby), gdje može mijenjati avatara, korisničko ime, započeti javnu igru ili kreirati privatnu sobu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6"/>
          <a:stretch/>
        </p:blipFill>
        <p:spPr>
          <a:xfrm>
            <a:off x="4199428" y="1491916"/>
            <a:ext cx="7352125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360"/>
            <a:ext cx="5225716" cy="168759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Javna</a:t>
            </a:r>
            <a:r>
              <a:rPr lang="en-US" dirty="0" smtClean="0"/>
              <a:t> soba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zaključane</a:t>
            </a:r>
            <a:r>
              <a:rPr lang="en-US" dirty="0" smtClean="0"/>
              <a:t> </a:t>
            </a:r>
            <a:r>
              <a:rPr lang="en-US" dirty="0" err="1" smtClean="0"/>
              <a:t>postavke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ne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imati</a:t>
            </a:r>
            <a:r>
              <a:rPr lang="en-US" dirty="0" smtClean="0"/>
              <a:t> </a:t>
            </a:r>
            <a:r>
              <a:rPr lang="en-US" dirty="0" err="1" smtClean="0"/>
              <a:t>admina</a:t>
            </a:r>
            <a:r>
              <a:rPr lang="en-US" dirty="0" smtClean="0"/>
              <a:t>, </a:t>
            </a:r>
            <a:r>
              <a:rPr lang="en-US" dirty="0" err="1" smtClean="0"/>
              <a:t>njenim</a:t>
            </a:r>
            <a:r>
              <a:rPr lang="en-US" dirty="0" smtClean="0"/>
              <a:t> </a:t>
            </a:r>
            <a:r>
              <a:rPr lang="en-US" dirty="0" err="1" smtClean="0"/>
              <a:t>tijekom</a:t>
            </a:r>
            <a:r>
              <a:rPr lang="en-US" dirty="0" smtClean="0"/>
              <a:t> </a:t>
            </a:r>
            <a:r>
              <a:rPr lang="en-US" dirty="0" err="1" smtClean="0"/>
              <a:t>upravlja</a:t>
            </a:r>
            <a:r>
              <a:rPr lang="en-US" dirty="0" smtClean="0"/>
              <a:t> </a:t>
            </a:r>
            <a:r>
              <a:rPr lang="en-US" dirty="0" err="1" smtClean="0"/>
              <a:t>isključivo</a:t>
            </a:r>
            <a:r>
              <a:rPr lang="en-US" dirty="0" smtClean="0"/>
              <a:t> backend, </a:t>
            </a:r>
            <a:r>
              <a:rPr lang="en-US" dirty="0" err="1" smtClean="0"/>
              <a:t>ovaj</a:t>
            </a:r>
            <a:r>
              <a:rPr lang="en-US" dirty="0" smtClean="0"/>
              <a:t> </a:t>
            </a:r>
            <a:r>
              <a:rPr lang="en-US" dirty="0" err="1" smtClean="0"/>
              <a:t>oblik</a:t>
            </a:r>
            <a:r>
              <a:rPr lang="en-US" dirty="0" smtClean="0"/>
              <a:t> </a:t>
            </a:r>
            <a:r>
              <a:rPr lang="en-US" dirty="0" err="1" smtClean="0"/>
              <a:t>igre</a:t>
            </a:r>
            <a:r>
              <a:rPr lang="en-US" dirty="0" smtClean="0"/>
              <a:t> </a:t>
            </a:r>
            <a:r>
              <a:rPr lang="en-US" dirty="0" err="1" smtClean="0"/>
              <a:t>automatski</a:t>
            </a:r>
            <a:r>
              <a:rPr lang="en-US" dirty="0" smtClean="0"/>
              <a:t> se </a:t>
            </a:r>
            <a:r>
              <a:rPr lang="en-US" dirty="0" err="1" smtClean="0"/>
              <a:t>pokreće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barem</a:t>
            </a:r>
            <a:r>
              <a:rPr lang="en-US" dirty="0" smtClean="0"/>
              <a:t> 2 </a:t>
            </a:r>
            <a:r>
              <a:rPr lang="en-US" dirty="0" err="1" smtClean="0"/>
              <a:t>igrača</a:t>
            </a:r>
            <a:r>
              <a:rPr lang="en-US" dirty="0" smtClean="0"/>
              <a:t> </a:t>
            </a:r>
            <a:r>
              <a:rPr lang="en-US" dirty="0" err="1" smtClean="0"/>
              <a:t>uđu</a:t>
            </a:r>
            <a:r>
              <a:rPr lang="en-US" dirty="0" smtClean="0"/>
              <a:t> u </a:t>
            </a:r>
            <a:r>
              <a:rPr lang="en-US" dirty="0" err="1" smtClean="0"/>
              <a:t>partiju</a:t>
            </a:r>
            <a:endParaRPr lang="hr-B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3" b="10877"/>
          <a:stretch/>
        </p:blipFill>
        <p:spPr>
          <a:xfrm>
            <a:off x="6063916" y="3336758"/>
            <a:ext cx="5860304" cy="3208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389" y="1913558"/>
            <a:ext cx="4347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Privatnu</a:t>
            </a:r>
            <a:r>
              <a:rPr lang="en-US" sz="2400" dirty="0" smtClean="0"/>
              <a:t> </a:t>
            </a:r>
            <a:r>
              <a:rPr lang="en-US" sz="2400" dirty="0" err="1" smtClean="0"/>
              <a:t>sobu</a:t>
            </a:r>
            <a:r>
              <a:rPr lang="en-US" sz="2400" dirty="0" smtClean="0"/>
              <a:t> </a:t>
            </a:r>
            <a:r>
              <a:rPr lang="en-US" sz="2400" dirty="0" err="1" smtClean="0"/>
              <a:t>može</a:t>
            </a:r>
            <a:r>
              <a:rPr lang="en-US" sz="2400" dirty="0" smtClean="0"/>
              <a:t> </a:t>
            </a:r>
            <a:r>
              <a:rPr lang="en-US" sz="2400" dirty="0" err="1" smtClean="0"/>
              <a:t>podesiti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pokrenuti</a:t>
            </a:r>
            <a:r>
              <a:rPr lang="en-US" sz="2400" dirty="0" smtClean="0"/>
              <a:t> </a:t>
            </a:r>
            <a:r>
              <a:rPr lang="en-US" sz="2400" dirty="0" err="1" smtClean="0"/>
              <a:t>korisnik</a:t>
            </a:r>
            <a:r>
              <a:rPr lang="en-US" sz="2400" dirty="0" smtClean="0"/>
              <a:t> </a:t>
            </a:r>
            <a:r>
              <a:rPr lang="en-US" sz="2400" dirty="0" err="1" smtClean="0"/>
              <a:t>koji</a:t>
            </a:r>
            <a:r>
              <a:rPr lang="en-US" sz="2400" dirty="0" smtClean="0"/>
              <a:t> </a:t>
            </a:r>
            <a:r>
              <a:rPr lang="en-US" sz="2400" dirty="0" err="1" smtClean="0"/>
              <a:t>ju</a:t>
            </a:r>
            <a:r>
              <a:rPr lang="en-US" sz="2400" dirty="0" smtClean="0"/>
              <a:t> </a:t>
            </a:r>
            <a:r>
              <a:rPr lang="en-US" sz="2400" dirty="0" err="1" smtClean="0"/>
              <a:t>kreira</a:t>
            </a:r>
            <a:r>
              <a:rPr lang="en-US" sz="2400" dirty="0" smtClean="0"/>
              <a:t>, </a:t>
            </a:r>
            <a:r>
              <a:rPr lang="en-US" sz="2400" dirty="0" err="1" smtClean="0"/>
              <a:t>odnosno</a:t>
            </a:r>
            <a:r>
              <a:rPr lang="en-US" sz="2400" dirty="0" smtClean="0"/>
              <a:t> </a:t>
            </a:r>
            <a:r>
              <a:rPr lang="en-US" sz="2400" dirty="0" err="1" smtClean="0"/>
              <a:t>dobiva</a:t>
            </a:r>
            <a:r>
              <a:rPr lang="en-US" sz="2400" dirty="0" smtClean="0"/>
              <a:t> </a:t>
            </a:r>
            <a:r>
              <a:rPr lang="en-US" sz="2400" dirty="0" err="1" smtClean="0"/>
              <a:t>ulogu</a:t>
            </a:r>
            <a:r>
              <a:rPr lang="en-US" sz="2400" dirty="0" smtClean="0"/>
              <a:t> "</a:t>
            </a:r>
            <a:r>
              <a:rPr lang="en-US" sz="2400" dirty="0" err="1" smtClean="0"/>
              <a:t>admina</a:t>
            </a:r>
            <a:r>
              <a:rPr lang="en-US" sz="2400" dirty="0" smtClean="0"/>
              <a:t>"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0" b="11813"/>
          <a:stretch/>
        </p:blipFill>
        <p:spPr>
          <a:xfrm>
            <a:off x="308811" y="3336758"/>
            <a:ext cx="5755105" cy="31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657"/>
            <a:ext cx="10680032" cy="4351338"/>
          </a:xfrm>
        </p:spPr>
        <p:txBody>
          <a:bodyPr/>
          <a:lstStyle/>
          <a:p>
            <a:r>
              <a:rPr lang="en-US" dirty="0" err="1" smtClean="0"/>
              <a:t>Igra</a:t>
            </a:r>
            <a:r>
              <a:rPr lang="en-US" dirty="0" smtClean="0"/>
              <a:t> se </a:t>
            </a:r>
            <a:r>
              <a:rPr lang="en-US" dirty="0" err="1" smtClean="0"/>
              <a:t>sastoji</a:t>
            </a:r>
            <a:r>
              <a:rPr lang="en-US" dirty="0" smtClean="0"/>
              <a:t> od </a:t>
            </a:r>
            <a:r>
              <a:rPr lang="en-US" dirty="0" err="1" smtClean="0"/>
              <a:t>rundi</a:t>
            </a:r>
            <a:r>
              <a:rPr lang="en-US" dirty="0" smtClean="0"/>
              <a:t> </a:t>
            </a:r>
            <a:r>
              <a:rPr lang="en-US" dirty="0" err="1" smtClean="0"/>
              <a:t>naizmjeničnog</a:t>
            </a:r>
            <a:r>
              <a:rPr lang="en-US" dirty="0" smtClean="0"/>
              <a:t> </a:t>
            </a:r>
            <a:r>
              <a:rPr lang="en-US" dirty="0" err="1" smtClean="0"/>
              <a:t>crtanja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pogađanja</a:t>
            </a:r>
            <a:r>
              <a:rPr lang="en-US" dirty="0" smtClean="0"/>
              <a:t> </a:t>
            </a:r>
            <a:r>
              <a:rPr lang="en-US" dirty="0" err="1" smtClean="0"/>
              <a:t>igrača</a:t>
            </a:r>
            <a:r>
              <a:rPr lang="en-US" dirty="0" smtClean="0"/>
              <a:t>, </a:t>
            </a:r>
            <a:r>
              <a:rPr lang="en-US" dirty="0" err="1" smtClean="0"/>
              <a:t>igraču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crta</a:t>
            </a:r>
            <a:r>
              <a:rPr lang="en-US" dirty="0" smtClean="0"/>
              <a:t> se </a:t>
            </a:r>
            <a:r>
              <a:rPr lang="en-US" dirty="0" err="1" smtClean="0"/>
              <a:t>ponudi</a:t>
            </a:r>
            <a:r>
              <a:rPr lang="en-US" dirty="0" smtClean="0"/>
              <a:t> </a:t>
            </a:r>
            <a:r>
              <a:rPr lang="en-US" dirty="0" err="1" smtClean="0"/>
              <a:t>riječ</a:t>
            </a:r>
            <a:r>
              <a:rPr lang="en-US" dirty="0" smtClean="0"/>
              <a:t> </a:t>
            </a:r>
            <a:r>
              <a:rPr lang="en-US" dirty="0" err="1" smtClean="0"/>
              <a:t>koju</a:t>
            </a:r>
            <a:r>
              <a:rPr lang="en-US" dirty="0" smtClean="0"/>
              <a:t> mora </a:t>
            </a:r>
            <a:r>
              <a:rPr lang="en-US" dirty="0" err="1" smtClean="0"/>
              <a:t>dočarati</a:t>
            </a:r>
            <a:r>
              <a:rPr lang="en-US" dirty="0" smtClean="0"/>
              <a:t> </a:t>
            </a:r>
            <a:r>
              <a:rPr lang="en-US" dirty="0" err="1" smtClean="0"/>
              <a:t>ponuđenim</a:t>
            </a:r>
            <a:r>
              <a:rPr lang="en-US" dirty="0" smtClean="0"/>
              <a:t> </a:t>
            </a:r>
            <a:r>
              <a:rPr lang="en-US" dirty="0" err="1" smtClean="0"/>
              <a:t>alatima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crtanje</a:t>
            </a:r>
            <a:r>
              <a:rPr lang="en-US" dirty="0" smtClean="0"/>
              <a:t>, </a:t>
            </a:r>
            <a:r>
              <a:rPr lang="en-US" dirty="0" err="1" smtClean="0"/>
              <a:t>cilj</a:t>
            </a:r>
            <a:r>
              <a:rPr lang="en-US" dirty="0" smtClean="0"/>
              <a:t> </a:t>
            </a:r>
            <a:r>
              <a:rPr lang="en-US" dirty="0" err="1" smtClean="0"/>
              <a:t>ostalih</a:t>
            </a:r>
            <a:r>
              <a:rPr lang="en-US" dirty="0" smtClean="0"/>
              <a:t> </a:t>
            </a:r>
            <a:r>
              <a:rPr lang="en-US" dirty="0" err="1" smtClean="0"/>
              <a:t>igrača</a:t>
            </a:r>
            <a:r>
              <a:rPr lang="en-US" dirty="0" smtClean="0"/>
              <a:t> je </a:t>
            </a:r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prije</a:t>
            </a:r>
            <a:r>
              <a:rPr lang="en-US" dirty="0" smtClean="0"/>
              <a:t> </a:t>
            </a:r>
            <a:r>
              <a:rPr lang="en-US" dirty="0" err="1" smtClean="0"/>
              <a:t>pogoditi</a:t>
            </a:r>
            <a:r>
              <a:rPr lang="en-US" dirty="0" smtClean="0"/>
              <a:t> </a:t>
            </a:r>
            <a:r>
              <a:rPr lang="en-US" dirty="0" err="1" smtClean="0"/>
              <a:t>riječ</a:t>
            </a:r>
            <a:r>
              <a:rPr lang="en-US" dirty="0" smtClean="0"/>
              <a:t> </a:t>
            </a:r>
            <a:r>
              <a:rPr lang="en-US" dirty="0" err="1" smtClean="0"/>
              <a:t>ispisivanjem</a:t>
            </a:r>
            <a:r>
              <a:rPr lang="en-US" dirty="0" smtClean="0"/>
              <a:t> u chat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8" b="7369"/>
          <a:stretch/>
        </p:blipFill>
        <p:spPr>
          <a:xfrm>
            <a:off x="2528876" y="2782220"/>
            <a:ext cx="6856993" cy="38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909"/>
            <a:ext cx="10515600" cy="4351338"/>
          </a:xfrm>
        </p:spPr>
        <p:txBody>
          <a:bodyPr/>
          <a:lstStyle/>
          <a:p>
            <a:r>
              <a:rPr lang="en-US" sz="3600" b="1" dirty="0" err="1" smtClean="0"/>
              <a:t>Podesive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postavke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za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igru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slijedeće</a:t>
            </a:r>
            <a:r>
              <a:rPr lang="en-US" sz="3600" b="1" dirty="0" smtClean="0"/>
              <a:t>:</a:t>
            </a:r>
            <a:endParaRPr lang="hr-BA" sz="3600" b="1" dirty="0" smtClean="0"/>
          </a:p>
          <a:p>
            <a:r>
              <a:rPr lang="en-US" sz="2400" dirty="0" err="1" smtClean="0"/>
              <a:t>Maksimalan</a:t>
            </a:r>
            <a:r>
              <a:rPr lang="en-US" sz="2400" dirty="0" smtClean="0"/>
              <a:t> </a:t>
            </a:r>
            <a:r>
              <a:rPr lang="en-US" sz="2400" dirty="0" err="1" smtClean="0"/>
              <a:t>broj</a:t>
            </a:r>
            <a:r>
              <a:rPr lang="en-US" sz="2400" dirty="0" smtClean="0"/>
              <a:t> </a:t>
            </a:r>
            <a:r>
              <a:rPr lang="en-US" sz="2400" dirty="0" err="1" smtClean="0"/>
              <a:t>igrača</a:t>
            </a:r>
            <a:r>
              <a:rPr lang="en-US" sz="2400" dirty="0" smtClean="0"/>
              <a:t> (2-8)</a:t>
            </a:r>
            <a:endParaRPr lang="hr-BA" sz="2400" dirty="0" smtClean="0"/>
          </a:p>
          <a:p>
            <a:r>
              <a:rPr lang="en-US" sz="2400" dirty="0" err="1" smtClean="0"/>
              <a:t>Vrijeme</a:t>
            </a:r>
            <a:r>
              <a:rPr lang="en-US" sz="2400" dirty="0" smtClean="0"/>
              <a:t> </a:t>
            </a:r>
            <a:r>
              <a:rPr lang="en-US" sz="2400" dirty="0" err="1" smtClean="0"/>
              <a:t>po</a:t>
            </a:r>
            <a:r>
              <a:rPr lang="en-US" sz="2400" dirty="0" smtClean="0"/>
              <a:t> </a:t>
            </a:r>
            <a:r>
              <a:rPr lang="en-US" sz="2400" dirty="0" err="1" smtClean="0"/>
              <a:t>rundi</a:t>
            </a:r>
            <a:r>
              <a:rPr lang="en-US" sz="2400" dirty="0" smtClean="0"/>
              <a:t> (20-120s)</a:t>
            </a:r>
            <a:endParaRPr lang="hr-BA" sz="2400" dirty="0" smtClean="0"/>
          </a:p>
          <a:p>
            <a:r>
              <a:rPr lang="en-US" sz="2400" dirty="0" err="1" smtClean="0"/>
              <a:t>Broj</a:t>
            </a:r>
            <a:r>
              <a:rPr lang="en-US" sz="2400" dirty="0" smtClean="0"/>
              <a:t> </a:t>
            </a:r>
            <a:r>
              <a:rPr lang="en-US" sz="2400" dirty="0" err="1" smtClean="0"/>
              <a:t>rundi</a:t>
            </a:r>
            <a:r>
              <a:rPr lang="en-US" sz="2400" dirty="0" smtClean="0"/>
              <a:t> (2-10)</a:t>
            </a:r>
            <a:endParaRPr lang="hr-BA" sz="2400" dirty="0" smtClean="0"/>
          </a:p>
          <a:p>
            <a:r>
              <a:rPr lang="en-US" sz="2400" dirty="0" err="1" smtClean="0"/>
              <a:t>Broj</a:t>
            </a:r>
            <a:r>
              <a:rPr lang="en-US" sz="2400" dirty="0" smtClean="0"/>
              <a:t> </a:t>
            </a:r>
            <a:r>
              <a:rPr lang="en-US" sz="2400" dirty="0" err="1" smtClean="0"/>
              <a:t>pomoćnih</a:t>
            </a:r>
            <a:r>
              <a:rPr lang="en-US" sz="2400" dirty="0" smtClean="0"/>
              <a:t> </a:t>
            </a:r>
            <a:r>
              <a:rPr lang="en-US" sz="2400" dirty="0" err="1" smtClean="0"/>
              <a:t>slova</a:t>
            </a:r>
            <a:r>
              <a:rPr lang="en-US" sz="2400" dirty="0" smtClean="0"/>
              <a:t> (0-10)</a:t>
            </a:r>
            <a:endParaRPr lang="hr-BA" sz="2400" dirty="0" smtClean="0"/>
          </a:p>
          <a:p>
            <a:r>
              <a:rPr lang="en-US" sz="2400" dirty="0" err="1" smtClean="0"/>
              <a:t>Nasumične</a:t>
            </a:r>
            <a:r>
              <a:rPr lang="en-US" sz="2400" dirty="0" smtClean="0"/>
              <a:t> (</a:t>
            </a:r>
            <a:r>
              <a:rPr lang="en-US" sz="2400" dirty="0" err="1" smtClean="0"/>
              <a:t>ručno</a:t>
            </a:r>
            <a:r>
              <a:rPr lang="en-US" sz="2400" dirty="0" smtClean="0"/>
              <a:t> </a:t>
            </a:r>
            <a:r>
              <a:rPr lang="en-US" sz="2400" dirty="0" err="1" smtClean="0"/>
              <a:t>odabrane</a:t>
            </a:r>
            <a:r>
              <a:rPr lang="en-US" sz="2400" dirty="0" smtClean="0"/>
              <a:t>) </a:t>
            </a:r>
            <a:r>
              <a:rPr lang="en-US" sz="2400" dirty="0" err="1" smtClean="0"/>
              <a:t>riječi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31385" r="62105" b="13107"/>
          <a:stretch/>
        </p:blipFill>
        <p:spPr>
          <a:xfrm>
            <a:off x="6192252" y="2283431"/>
            <a:ext cx="4331369" cy="43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b="1" dirty="0" smtClean="0"/>
              <a:t>FRONTEND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68" y="1825625"/>
            <a:ext cx="11245516" cy="4351338"/>
          </a:xfrm>
        </p:spPr>
        <p:txBody>
          <a:bodyPr/>
          <a:lstStyle/>
          <a:p>
            <a:r>
              <a:rPr lang="en-US" sz="3600" b="1" dirty="0" err="1" smtClean="0"/>
              <a:t>Alati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za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crtanje</a:t>
            </a:r>
            <a:r>
              <a:rPr lang="en-US" sz="3600" b="1" dirty="0" smtClean="0"/>
              <a:t>:</a:t>
            </a:r>
            <a:endParaRPr lang="hr-BA" sz="3600" b="1" dirty="0" smtClean="0"/>
          </a:p>
          <a:p>
            <a:r>
              <a:rPr lang="en-US" sz="2400" dirty="0" err="1" smtClean="0"/>
              <a:t>Olovka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kojom</a:t>
            </a:r>
            <a:r>
              <a:rPr lang="en-US" sz="2400" dirty="0" smtClean="0"/>
              <a:t> </a:t>
            </a:r>
            <a:r>
              <a:rPr lang="en-US" sz="2400" dirty="0" err="1" smtClean="0"/>
              <a:t>igrač</a:t>
            </a:r>
            <a:r>
              <a:rPr lang="en-US" sz="2400" dirty="0" smtClean="0"/>
              <a:t> </a:t>
            </a:r>
            <a:r>
              <a:rPr lang="en-US" sz="2400" dirty="0" err="1" smtClean="0"/>
              <a:t>klikom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ploču</a:t>
            </a:r>
            <a:r>
              <a:rPr lang="en-US" sz="2400" dirty="0" smtClean="0"/>
              <a:t>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crtanje</a:t>
            </a:r>
            <a:r>
              <a:rPr lang="en-US" sz="2400" dirty="0" smtClean="0"/>
              <a:t> </a:t>
            </a:r>
            <a:r>
              <a:rPr lang="en-US" sz="2400" dirty="0" err="1" smtClean="0"/>
              <a:t>ostavlja</a:t>
            </a:r>
            <a:r>
              <a:rPr lang="en-US" sz="2400" dirty="0" smtClean="0"/>
              <a:t> </a:t>
            </a:r>
            <a:r>
              <a:rPr lang="en-US" sz="2400" dirty="0" err="1" smtClean="0"/>
              <a:t>trag</a:t>
            </a:r>
            <a:endParaRPr lang="hr-BA" sz="2400" dirty="0" smtClean="0"/>
          </a:p>
          <a:p>
            <a:r>
              <a:rPr lang="en-US" sz="2400" dirty="0" err="1" smtClean="0"/>
              <a:t>Birač</a:t>
            </a:r>
            <a:r>
              <a:rPr lang="en-US" sz="2400" dirty="0" smtClean="0"/>
              <a:t> </a:t>
            </a:r>
            <a:r>
              <a:rPr lang="en-US" sz="2400" dirty="0" err="1" smtClean="0"/>
              <a:t>boje</a:t>
            </a:r>
            <a:r>
              <a:rPr lang="en-US" sz="2400" dirty="0" smtClean="0"/>
              <a:t>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olovku</a:t>
            </a:r>
            <a:r>
              <a:rPr lang="en-US" sz="2400" dirty="0" smtClean="0"/>
              <a:t>, </a:t>
            </a:r>
            <a:r>
              <a:rPr lang="en-US" sz="2400" dirty="0" err="1" smtClean="0"/>
              <a:t>zbog</a:t>
            </a:r>
            <a:r>
              <a:rPr lang="en-US" sz="2400" dirty="0" smtClean="0"/>
              <a:t> </a:t>
            </a:r>
            <a:r>
              <a:rPr lang="en-US" sz="2400" dirty="0" err="1" smtClean="0"/>
              <a:t>bijele</a:t>
            </a:r>
            <a:r>
              <a:rPr lang="en-US" sz="2400" dirty="0" smtClean="0"/>
              <a:t> </a:t>
            </a:r>
            <a:r>
              <a:rPr lang="en-US" sz="2400" dirty="0" err="1" smtClean="0"/>
              <a:t>pozadine</a:t>
            </a:r>
            <a:r>
              <a:rPr lang="en-US" sz="2400" dirty="0" smtClean="0"/>
              <a:t> </a:t>
            </a:r>
            <a:r>
              <a:rPr lang="en-US" sz="2400" dirty="0" err="1" smtClean="0"/>
              <a:t>ploče</a:t>
            </a:r>
            <a:r>
              <a:rPr lang="en-US" sz="2400" dirty="0" smtClean="0"/>
              <a:t> </a:t>
            </a:r>
            <a:r>
              <a:rPr lang="en-US" sz="2400" dirty="0" err="1" smtClean="0"/>
              <a:t>kao</a:t>
            </a:r>
            <a:r>
              <a:rPr lang="en-US" sz="2400" dirty="0" smtClean="0"/>
              <a:t> </a:t>
            </a:r>
            <a:r>
              <a:rPr lang="en-US" sz="2400" dirty="0" err="1" smtClean="0"/>
              <a:t>gumica</a:t>
            </a:r>
            <a:r>
              <a:rPr lang="en-US" sz="2400" dirty="0" smtClean="0"/>
              <a:t> se </a:t>
            </a:r>
            <a:r>
              <a:rPr lang="en-US" sz="2400" dirty="0" err="1" smtClean="0"/>
              <a:t>može</a:t>
            </a:r>
            <a:r>
              <a:rPr lang="en-US" sz="2400" dirty="0" smtClean="0"/>
              <a:t> </a:t>
            </a:r>
            <a:r>
              <a:rPr lang="en-US" sz="2400" dirty="0" err="1" smtClean="0"/>
              <a:t>koristiti</a:t>
            </a:r>
            <a:r>
              <a:rPr lang="en-US" sz="2400" dirty="0" smtClean="0"/>
              <a:t> </a:t>
            </a:r>
            <a:r>
              <a:rPr lang="en-US" sz="2400" dirty="0" err="1" smtClean="0"/>
              <a:t>bijela</a:t>
            </a:r>
            <a:r>
              <a:rPr lang="en-US" sz="2400" dirty="0" smtClean="0"/>
              <a:t> </a:t>
            </a:r>
            <a:r>
              <a:rPr lang="en-US" sz="2400" dirty="0" err="1" smtClean="0"/>
              <a:t>boja</a:t>
            </a:r>
            <a:endParaRPr lang="hr-BA" sz="2400" dirty="0" smtClean="0"/>
          </a:p>
          <a:p>
            <a:r>
              <a:rPr lang="en-US" sz="2400" dirty="0" err="1" smtClean="0"/>
              <a:t>Klizni</a:t>
            </a:r>
            <a:r>
              <a:rPr lang="en-US" sz="2400" dirty="0" smtClean="0"/>
              <a:t> </a:t>
            </a:r>
            <a:r>
              <a:rPr lang="en-US" sz="2400" dirty="0" err="1" smtClean="0"/>
              <a:t>birač</a:t>
            </a:r>
            <a:r>
              <a:rPr lang="en-US" sz="2400" dirty="0" smtClean="0"/>
              <a:t> (slider) </a:t>
            </a:r>
            <a:r>
              <a:rPr lang="en-US" sz="2400" dirty="0" err="1" smtClean="0"/>
              <a:t>veličine</a:t>
            </a:r>
            <a:r>
              <a:rPr lang="en-US" sz="2400" dirty="0" smtClean="0"/>
              <a:t> </a:t>
            </a:r>
            <a:r>
              <a:rPr lang="en-US" sz="2400" dirty="0" err="1" smtClean="0"/>
              <a:t>traga</a:t>
            </a:r>
            <a:r>
              <a:rPr lang="en-US" sz="2400" dirty="0" smtClean="0"/>
              <a:t> </a:t>
            </a:r>
            <a:r>
              <a:rPr lang="en-US" sz="2400" dirty="0" err="1" smtClean="0"/>
              <a:t>olovke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57778"/>
          <a:stretch/>
        </p:blipFill>
        <p:spPr>
          <a:xfrm>
            <a:off x="1700463" y="4040749"/>
            <a:ext cx="8786817" cy="25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487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Elektroničko poslovanje – Tim 3</vt:lpstr>
      <vt:lpstr>PowerPoint Presentation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BACKEND</vt:lpstr>
      <vt:lpstr>BACKEND</vt:lpstr>
      <vt:lpstr>BACKEND</vt:lpstr>
      <vt:lpstr>BACKEND</vt:lpstr>
      <vt:lpstr>BAZA PODATAKA</vt:lpstr>
      <vt:lpstr>Primjeri igara</vt:lpstr>
      <vt:lpstr>Primjeri igara</vt:lpstr>
      <vt:lpstr>Primjeri igara</vt:lpstr>
      <vt:lpstr>Primjeri igara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</dc:creator>
  <cp:lastModifiedBy>Reza</cp:lastModifiedBy>
  <cp:revision>11</cp:revision>
  <dcterms:created xsi:type="dcterms:W3CDTF">2023-09-07T15:55:43Z</dcterms:created>
  <dcterms:modified xsi:type="dcterms:W3CDTF">2023-09-07T17:32:49Z</dcterms:modified>
</cp:coreProperties>
</file>